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78" autoAdjust="0"/>
  </p:normalViewPr>
  <p:slideViewPr>
    <p:cSldViewPr>
      <p:cViewPr varScale="1">
        <p:scale>
          <a:sx n="114" d="100"/>
          <a:sy n="11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846640" cy="3384376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Comparing memory and meta-memory abilities between children with acquired brain injury and healthy peers </a:t>
            </a:r>
            <a:endParaRPr lang="zh-TW" altLang="en-US" sz="4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5733256"/>
            <a:ext cx="6400800" cy="1008112"/>
          </a:xfrm>
        </p:spPr>
        <p:txBody>
          <a:bodyPr/>
          <a:lstStyle/>
          <a:p>
            <a:r>
              <a:rPr lang="zh-TW" altLang="en-US" dirty="0" smtClean="0"/>
              <a:t>學生：張語軒</a:t>
            </a:r>
            <a:endParaRPr lang="en-US" altLang="zh-TW" dirty="0" smtClean="0"/>
          </a:p>
          <a:p>
            <a:r>
              <a:rPr lang="zh-TW" altLang="en-US" dirty="0"/>
              <a:t>指導</a:t>
            </a:r>
            <a:r>
              <a:rPr lang="zh-TW" altLang="en-US" dirty="0" smtClean="0"/>
              <a:t>教授：柳永青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7566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Among </a:t>
            </a:r>
            <a:r>
              <a:rPr lang="en-US" altLang="zh-TW" dirty="0"/>
              <a:t>the controls, the most prevalent strategy was the use of the context 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dirty="0"/>
              <a:t>Strategy use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091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deficits in visual memory abilities of children with ABI found in this study, may be attributed to inefficient memorizing strategies used by these children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dirty="0"/>
              <a:t>Conclusion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251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Cognitive deficits are common among children with ABI and persist even when the child overcomes his or her physical disability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</a:rPr>
              <a:t>Hooft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 et al)</a:t>
            </a:r>
            <a:r>
              <a:rPr lang="en-US" altLang="zh-TW" dirty="0" smtClean="0"/>
              <a:t> </a:t>
            </a:r>
          </a:p>
          <a:p>
            <a:pPr marL="109728" indent="0">
              <a:buNone/>
            </a:pPr>
            <a:endParaRPr lang="en-US" altLang="zh-TW" dirty="0" smtClean="0"/>
          </a:p>
          <a:p>
            <a:r>
              <a:rPr lang="en-US" altLang="zh-TW" dirty="0"/>
              <a:t>Deficits in attention and memory are the most common cognitive dysfunctions in ABI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(Allen et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al)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377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Deficits in the capacity to learn and remember new information reduce the child’s ability to acquire essential knowledge, which in turn influences quality of life from short- and long-term perspectives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(Souza,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Braga et al)</a:t>
            </a:r>
          </a:p>
          <a:p>
            <a:pPr marL="109728" indent="0">
              <a:buNone/>
            </a:pPr>
            <a:endParaRPr lang="en-US" altLang="zh-TW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TW" dirty="0" smtClean="0"/>
              <a:t>Poor </a:t>
            </a:r>
            <a:r>
              <a:rPr lang="en-US" altLang="zh-TW" dirty="0"/>
              <a:t>immediate and delayed recall and reduced recognition memory for verbal and visual information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(Allen et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al)  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42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32 </a:t>
            </a:r>
            <a:r>
              <a:rPr lang="en-US" altLang="zh-TW" dirty="0"/>
              <a:t>children and adolescents participated in the study </a:t>
            </a:r>
            <a:endParaRPr lang="en-US" altLang="zh-TW" dirty="0" smtClean="0"/>
          </a:p>
          <a:p>
            <a:r>
              <a:rPr lang="en-US" altLang="zh-TW" dirty="0" smtClean="0"/>
              <a:t>Age </a:t>
            </a:r>
            <a:r>
              <a:rPr lang="en-US" altLang="zh-TW" dirty="0"/>
              <a:t>ranged from 8 to 19 years </a:t>
            </a:r>
            <a:r>
              <a:rPr lang="en-US" altLang="zh-TW" dirty="0" smtClean="0"/>
              <a:t>old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82" y="3429000"/>
            <a:ext cx="774382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45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Contextual Memory Test for Children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scores for the immediate and delayed recall and recognition are ranged between 0–18 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CMT-CH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718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Under </a:t>
            </a:r>
            <a:r>
              <a:rPr lang="en-US" altLang="zh-TW" dirty="0"/>
              <a:t>prediction/estimation where their prediction or estimation were lower than actual </a:t>
            </a:r>
            <a:r>
              <a:rPr lang="en-US" altLang="zh-TW" dirty="0" smtClean="0"/>
              <a:t>performance</a:t>
            </a:r>
          </a:p>
          <a:p>
            <a:r>
              <a:rPr lang="en-US" altLang="zh-TW" dirty="0" smtClean="0"/>
              <a:t>Over </a:t>
            </a:r>
            <a:r>
              <a:rPr lang="en-US" altLang="zh-TW" dirty="0"/>
              <a:t>prediction/estimation where their prediction or estimation were higher than actual performance </a:t>
            </a:r>
            <a:endParaRPr lang="en-US" altLang="zh-TW" dirty="0" smtClean="0"/>
          </a:p>
          <a:p>
            <a:r>
              <a:rPr lang="en-US" altLang="zh-TW" dirty="0" smtClean="0"/>
              <a:t>No </a:t>
            </a:r>
            <a:r>
              <a:rPr lang="en-US" altLang="zh-TW" dirty="0"/>
              <a:t>difference (a delta of less than 2) from actual performance. 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 analyses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614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Memory abilities 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/>
              <a:t>Children in the study group remembered significantly fewer items in the immediate and delayed recall subtests compared with children in the control group. 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56" y="3789040"/>
            <a:ext cx="77438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222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study group </a:t>
            </a:r>
            <a:r>
              <a:rPr lang="en-US" altLang="zh-TW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68.8% </a:t>
            </a:r>
            <a:r>
              <a:rPr lang="en-US" altLang="zh-TW" dirty="0"/>
              <a:t>reported that they have lower memory abilities than other children as compared with 0% of the </a:t>
            </a:r>
            <a:r>
              <a:rPr lang="en-US" altLang="zh-TW" dirty="0" smtClean="0"/>
              <a:t>controls</a:t>
            </a:r>
          </a:p>
          <a:p>
            <a:r>
              <a:rPr lang="en-US" altLang="zh-TW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31.2% </a:t>
            </a:r>
            <a:r>
              <a:rPr lang="en-US" altLang="zh-TW" dirty="0"/>
              <a:t>reported they had similar memory abilities to other </a:t>
            </a:r>
            <a:r>
              <a:rPr lang="en-US" altLang="zh-TW" dirty="0" smtClean="0"/>
              <a:t>children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Self-awareness 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5024"/>
            <a:ext cx="77343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076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self-prediction </a:t>
            </a:r>
            <a:r>
              <a:rPr lang="en-US" altLang="zh-TW" dirty="0"/>
              <a:t>and</a:t>
            </a:r>
            <a:r>
              <a:rPr lang="en-US" altLang="zh-TW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actual performance </a:t>
            </a:r>
            <a:r>
              <a:rPr lang="en-US" altLang="zh-TW" dirty="0"/>
              <a:t>was found only for the delayed recall in the study group (r = .52; p = .04) </a:t>
            </a:r>
            <a:endParaRPr lang="en-US" altLang="zh-TW" dirty="0" smtClean="0"/>
          </a:p>
          <a:p>
            <a:r>
              <a:rPr lang="en-US" altLang="zh-TW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self-estimation </a:t>
            </a:r>
            <a:r>
              <a:rPr lang="en-US" altLang="zh-TW" dirty="0"/>
              <a:t>and</a:t>
            </a:r>
            <a:r>
              <a:rPr lang="en-US" altLang="zh-TW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actual performance </a:t>
            </a:r>
            <a:r>
              <a:rPr lang="en-US" altLang="zh-TW" dirty="0"/>
              <a:t>were found for immediate recall and delayed recall in the study group (r = .73 and r = .83; p = .00, respectively)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0" dirty="0" smtClean="0"/>
              <a:t>Memory </a:t>
            </a:r>
            <a:r>
              <a:rPr lang="en-US" altLang="zh-TW" b="0" dirty="0"/>
              <a:t>and meta-memory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6384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371</Words>
  <Application>Microsoft Office PowerPoint</Application>
  <PresentationFormat>如螢幕大小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匯合</vt:lpstr>
      <vt:lpstr>Comparing memory and meta-memory abilities between children with acquired brain injury and healthy peers </vt:lpstr>
      <vt:lpstr>Introduction</vt:lpstr>
      <vt:lpstr>PowerPoint 簡報</vt:lpstr>
      <vt:lpstr>Method</vt:lpstr>
      <vt:lpstr>CMT-CH</vt:lpstr>
      <vt:lpstr>Data analyses </vt:lpstr>
      <vt:lpstr>Result</vt:lpstr>
      <vt:lpstr>Self-awareness </vt:lpstr>
      <vt:lpstr>Memory and meta-memory </vt:lpstr>
      <vt:lpstr>Strategy use 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memory and meta-memory abilities between children with acquired brain injury and healthy peers </dc:title>
  <dc:creator>Liya</dc:creator>
  <cp:lastModifiedBy>user</cp:lastModifiedBy>
  <cp:revision>10</cp:revision>
  <dcterms:created xsi:type="dcterms:W3CDTF">2015-10-13T06:39:06Z</dcterms:created>
  <dcterms:modified xsi:type="dcterms:W3CDTF">2015-10-13T09:25:51Z</dcterms:modified>
</cp:coreProperties>
</file>